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4A3FE-18E8-4C02-A8C6-F20D9383F487}" v="15" dt="2023-05-29T10:36:5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Turpeinen" userId="be2dfa66fd14a1c9" providerId="LiveId" clId="{2204A3FE-18E8-4C02-A8C6-F20D9383F487}"/>
    <pc:docChg chg="undo custSel addSld delSld modSld sldOrd">
      <pc:chgData name="Katja Turpeinen" userId="be2dfa66fd14a1c9" providerId="LiveId" clId="{2204A3FE-18E8-4C02-A8C6-F20D9383F487}" dt="2023-05-29T10:41:11.142" v="116"/>
      <pc:docMkLst>
        <pc:docMk/>
      </pc:docMkLst>
      <pc:sldChg chg="modSp mod">
        <pc:chgData name="Katja Turpeinen" userId="be2dfa66fd14a1c9" providerId="LiveId" clId="{2204A3FE-18E8-4C02-A8C6-F20D9383F487}" dt="2023-05-29T10:37:38.076" v="114" actId="14100"/>
        <pc:sldMkLst>
          <pc:docMk/>
          <pc:sldMk cId="3558484404" sldId="257"/>
        </pc:sldMkLst>
        <pc:picChg chg="mod">
          <ac:chgData name="Katja Turpeinen" userId="be2dfa66fd14a1c9" providerId="LiveId" clId="{2204A3FE-18E8-4C02-A8C6-F20D9383F487}" dt="2023-05-29T10:37:38.076" v="114" actId="14100"/>
          <ac:picMkLst>
            <pc:docMk/>
            <pc:sldMk cId="3558484404" sldId="257"/>
            <ac:picMk id="4" creationId="{319D7DA1-7B9C-557C-C36C-5314D81D613E}"/>
          </ac:picMkLst>
        </pc:picChg>
      </pc:sldChg>
      <pc:sldChg chg="modSp mod">
        <pc:chgData name="Katja Turpeinen" userId="be2dfa66fd14a1c9" providerId="LiveId" clId="{2204A3FE-18E8-4C02-A8C6-F20D9383F487}" dt="2023-05-29T10:26:50" v="8" actId="1076"/>
        <pc:sldMkLst>
          <pc:docMk/>
          <pc:sldMk cId="293190389" sldId="258"/>
        </pc:sldMkLst>
        <pc:picChg chg="mod">
          <ac:chgData name="Katja Turpeinen" userId="be2dfa66fd14a1c9" providerId="LiveId" clId="{2204A3FE-18E8-4C02-A8C6-F20D9383F487}" dt="2023-05-29T10:26:50" v="8" actId="1076"/>
          <ac:picMkLst>
            <pc:docMk/>
            <pc:sldMk cId="293190389" sldId="258"/>
            <ac:picMk id="7" creationId="{A1474AB5-40AF-F170-1F1C-639D31FB790E}"/>
          </ac:picMkLst>
        </pc:picChg>
      </pc:sldChg>
      <pc:sldChg chg="addSp delSp modSp mod">
        <pc:chgData name="Katja Turpeinen" userId="be2dfa66fd14a1c9" providerId="LiveId" clId="{2204A3FE-18E8-4C02-A8C6-F20D9383F487}" dt="2023-05-29T10:26:20.527" v="7" actId="1076"/>
        <pc:sldMkLst>
          <pc:docMk/>
          <pc:sldMk cId="114712329" sldId="259"/>
        </pc:sldMkLst>
        <pc:spChg chg="del">
          <ac:chgData name="Katja Turpeinen" userId="be2dfa66fd14a1c9" providerId="LiveId" clId="{2204A3FE-18E8-4C02-A8C6-F20D9383F487}" dt="2023-05-29T10:23:52.291" v="0" actId="478"/>
          <ac:spMkLst>
            <pc:docMk/>
            <pc:sldMk cId="114712329" sldId="259"/>
            <ac:spMk id="2" creationId="{FC74427C-8830-DDF2-8F23-AE2A71D2D2E4}"/>
          </ac:spMkLst>
        </pc:spChg>
        <pc:spChg chg="del">
          <ac:chgData name="Katja Turpeinen" userId="be2dfa66fd14a1c9" providerId="LiveId" clId="{2204A3FE-18E8-4C02-A8C6-F20D9383F487}" dt="2023-05-29T10:23:55.368" v="1" actId="478"/>
          <ac:spMkLst>
            <pc:docMk/>
            <pc:sldMk cId="114712329" sldId="259"/>
            <ac:spMk id="3" creationId="{28FB1519-1072-642C-32E2-14C5F3BCE35C}"/>
          </ac:spMkLst>
        </pc:spChg>
        <pc:picChg chg="add mod">
          <ac:chgData name="Katja Turpeinen" userId="be2dfa66fd14a1c9" providerId="LiveId" clId="{2204A3FE-18E8-4C02-A8C6-F20D9383F487}" dt="2023-05-29T10:26:20.527" v="7" actId="1076"/>
          <ac:picMkLst>
            <pc:docMk/>
            <pc:sldMk cId="114712329" sldId="259"/>
            <ac:picMk id="5" creationId="{45905D02-07CC-CA12-7E02-6B079EDE9FBF}"/>
          </ac:picMkLst>
        </pc:picChg>
      </pc:sldChg>
      <pc:sldChg chg="addSp delSp modSp mod">
        <pc:chgData name="Katja Turpeinen" userId="be2dfa66fd14a1c9" providerId="LiveId" clId="{2204A3FE-18E8-4C02-A8C6-F20D9383F487}" dt="2023-05-29T10:27:36.354" v="18" actId="14100"/>
        <pc:sldMkLst>
          <pc:docMk/>
          <pc:sldMk cId="3886359809" sldId="260"/>
        </pc:sldMkLst>
        <pc:spChg chg="del">
          <ac:chgData name="Katja Turpeinen" userId="be2dfa66fd14a1c9" providerId="LiveId" clId="{2204A3FE-18E8-4C02-A8C6-F20D9383F487}" dt="2023-05-29T10:26:58.855" v="9" actId="478"/>
          <ac:spMkLst>
            <pc:docMk/>
            <pc:sldMk cId="3886359809" sldId="260"/>
            <ac:spMk id="2" creationId="{2DC0BC64-A87F-FD70-71BC-4513A14EB498}"/>
          </ac:spMkLst>
        </pc:spChg>
        <pc:spChg chg="del">
          <ac:chgData name="Katja Turpeinen" userId="be2dfa66fd14a1c9" providerId="LiveId" clId="{2204A3FE-18E8-4C02-A8C6-F20D9383F487}" dt="2023-05-29T10:27:00.482" v="10" actId="478"/>
          <ac:spMkLst>
            <pc:docMk/>
            <pc:sldMk cId="3886359809" sldId="260"/>
            <ac:spMk id="3" creationId="{19F7298F-AA58-ACAB-4B02-6119AB1A367A}"/>
          </ac:spMkLst>
        </pc:spChg>
        <pc:picChg chg="add mod">
          <ac:chgData name="Katja Turpeinen" userId="be2dfa66fd14a1c9" providerId="LiveId" clId="{2204A3FE-18E8-4C02-A8C6-F20D9383F487}" dt="2023-05-29T10:27:36.354" v="18" actId="14100"/>
          <ac:picMkLst>
            <pc:docMk/>
            <pc:sldMk cId="3886359809" sldId="260"/>
            <ac:picMk id="5" creationId="{9BD12840-8D2A-6132-C970-C9CA07D61038}"/>
          </ac:picMkLst>
        </pc:picChg>
      </pc:sldChg>
      <pc:sldChg chg="addSp delSp modSp mod">
        <pc:chgData name="Katja Turpeinen" userId="be2dfa66fd14a1c9" providerId="LiveId" clId="{2204A3FE-18E8-4C02-A8C6-F20D9383F487}" dt="2023-05-29T10:28:44.108" v="26" actId="14100"/>
        <pc:sldMkLst>
          <pc:docMk/>
          <pc:sldMk cId="2251209369" sldId="261"/>
        </pc:sldMkLst>
        <pc:spChg chg="del">
          <ac:chgData name="Katja Turpeinen" userId="be2dfa66fd14a1c9" providerId="LiveId" clId="{2204A3FE-18E8-4C02-A8C6-F20D9383F487}" dt="2023-05-29T10:28:26.354" v="19" actId="478"/>
          <ac:spMkLst>
            <pc:docMk/>
            <pc:sldMk cId="2251209369" sldId="261"/>
            <ac:spMk id="2" creationId="{2A9E6F4D-0FDC-1CF0-4089-73F9BE99E9AD}"/>
          </ac:spMkLst>
        </pc:spChg>
        <pc:spChg chg="del">
          <ac:chgData name="Katja Turpeinen" userId="be2dfa66fd14a1c9" providerId="LiveId" clId="{2204A3FE-18E8-4C02-A8C6-F20D9383F487}" dt="2023-05-29T10:28:27.973" v="20" actId="478"/>
          <ac:spMkLst>
            <pc:docMk/>
            <pc:sldMk cId="2251209369" sldId="261"/>
            <ac:spMk id="3" creationId="{056380E6-FAA4-D7FA-6494-DA2B24721DCC}"/>
          </ac:spMkLst>
        </pc:spChg>
        <pc:picChg chg="add mod">
          <ac:chgData name="Katja Turpeinen" userId="be2dfa66fd14a1c9" providerId="LiveId" clId="{2204A3FE-18E8-4C02-A8C6-F20D9383F487}" dt="2023-05-29T10:28:44.108" v="26" actId="14100"/>
          <ac:picMkLst>
            <pc:docMk/>
            <pc:sldMk cId="2251209369" sldId="261"/>
            <ac:picMk id="5" creationId="{0D009F06-2839-A42E-BA70-D652FBDFA519}"/>
          </ac:picMkLst>
        </pc:picChg>
      </pc:sldChg>
      <pc:sldChg chg="addSp delSp modSp mod">
        <pc:chgData name="Katja Turpeinen" userId="be2dfa66fd14a1c9" providerId="LiveId" clId="{2204A3FE-18E8-4C02-A8C6-F20D9383F487}" dt="2023-05-29T10:30:08.745" v="33" actId="1076"/>
        <pc:sldMkLst>
          <pc:docMk/>
          <pc:sldMk cId="1917347773" sldId="262"/>
        </pc:sldMkLst>
        <pc:spChg chg="del">
          <ac:chgData name="Katja Turpeinen" userId="be2dfa66fd14a1c9" providerId="LiveId" clId="{2204A3FE-18E8-4C02-A8C6-F20D9383F487}" dt="2023-05-29T10:28:58.306" v="27" actId="478"/>
          <ac:spMkLst>
            <pc:docMk/>
            <pc:sldMk cId="1917347773" sldId="262"/>
            <ac:spMk id="2" creationId="{08A9BB25-B27B-8358-89CA-B7F0E158F125}"/>
          </ac:spMkLst>
        </pc:spChg>
        <pc:spChg chg="del">
          <ac:chgData name="Katja Turpeinen" userId="be2dfa66fd14a1c9" providerId="LiveId" clId="{2204A3FE-18E8-4C02-A8C6-F20D9383F487}" dt="2023-05-29T10:29:00.254" v="28" actId="478"/>
          <ac:spMkLst>
            <pc:docMk/>
            <pc:sldMk cId="1917347773" sldId="262"/>
            <ac:spMk id="3" creationId="{99B204D4-66C8-D28F-6103-82CCBD1F972F}"/>
          </ac:spMkLst>
        </pc:spChg>
        <pc:picChg chg="add mod">
          <ac:chgData name="Katja Turpeinen" userId="be2dfa66fd14a1c9" providerId="LiveId" clId="{2204A3FE-18E8-4C02-A8C6-F20D9383F487}" dt="2023-05-29T10:30:08.745" v="33" actId="1076"/>
          <ac:picMkLst>
            <pc:docMk/>
            <pc:sldMk cId="1917347773" sldId="262"/>
            <ac:picMk id="5" creationId="{D8E8C22C-CD92-8056-16EA-DE893FD52945}"/>
          </ac:picMkLst>
        </pc:picChg>
      </pc:sldChg>
      <pc:sldChg chg="addSp delSp modSp mod">
        <pc:chgData name="Katja Turpeinen" userId="be2dfa66fd14a1c9" providerId="LiveId" clId="{2204A3FE-18E8-4C02-A8C6-F20D9383F487}" dt="2023-05-29T10:30:38.864" v="41" actId="14100"/>
        <pc:sldMkLst>
          <pc:docMk/>
          <pc:sldMk cId="2993408116" sldId="263"/>
        </pc:sldMkLst>
        <pc:spChg chg="del">
          <ac:chgData name="Katja Turpeinen" userId="be2dfa66fd14a1c9" providerId="LiveId" clId="{2204A3FE-18E8-4C02-A8C6-F20D9383F487}" dt="2023-05-29T10:30:19.783" v="34" actId="478"/>
          <ac:spMkLst>
            <pc:docMk/>
            <pc:sldMk cId="2993408116" sldId="263"/>
            <ac:spMk id="2" creationId="{8BA70B19-6E66-A559-F9EF-12BDA9A7E268}"/>
          </ac:spMkLst>
        </pc:spChg>
        <pc:spChg chg="del">
          <ac:chgData name="Katja Turpeinen" userId="be2dfa66fd14a1c9" providerId="LiveId" clId="{2204A3FE-18E8-4C02-A8C6-F20D9383F487}" dt="2023-05-29T10:30:21.877" v="35" actId="478"/>
          <ac:spMkLst>
            <pc:docMk/>
            <pc:sldMk cId="2993408116" sldId="263"/>
            <ac:spMk id="3" creationId="{5D8A88CE-24E2-DA68-C9FA-A3C80C2B5DDF}"/>
          </ac:spMkLst>
        </pc:spChg>
        <pc:picChg chg="add mod">
          <ac:chgData name="Katja Turpeinen" userId="be2dfa66fd14a1c9" providerId="LiveId" clId="{2204A3FE-18E8-4C02-A8C6-F20D9383F487}" dt="2023-05-29T10:30:38.864" v="41" actId="14100"/>
          <ac:picMkLst>
            <pc:docMk/>
            <pc:sldMk cId="2993408116" sldId="263"/>
            <ac:picMk id="5" creationId="{649120DE-EB76-5388-01AB-D1B389B8018F}"/>
          </ac:picMkLst>
        </pc:picChg>
      </pc:sldChg>
      <pc:sldChg chg="addSp delSp modSp mod">
        <pc:chgData name="Katja Turpeinen" userId="be2dfa66fd14a1c9" providerId="LiveId" clId="{2204A3FE-18E8-4C02-A8C6-F20D9383F487}" dt="2023-05-29T10:31:17.449" v="51" actId="1076"/>
        <pc:sldMkLst>
          <pc:docMk/>
          <pc:sldMk cId="3394943375" sldId="264"/>
        </pc:sldMkLst>
        <pc:spChg chg="del">
          <ac:chgData name="Katja Turpeinen" userId="be2dfa66fd14a1c9" providerId="LiveId" clId="{2204A3FE-18E8-4C02-A8C6-F20D9383F487}" dt="2023-05-29T10:30:46.585" v="42" actId="478"/>
          <ac:spMkLst>
            <pc:docMk/>
            <pc:sldMk cId="3394943375" sldId="264"/>
            <ac:spMk id="2" creationId="{901BE9FF-3230-2BF1-51F5-4797EF02C796}"/>
          </ac:spMkLst>
        </pc:spChg>
        <pc:spChg chg="del">
          <ac:chgData name="Katja Turpeinen" userId="be2dfa66fd14a1c9" providerId="LiveId" clId="{2204A3FE-18E8-4C02-A8C6-F20D9383F487}" dt="2023-05-29T10:30:48.649" v="43" actId="478"/>
          <ac:spMkLst>
            <pc:docMk/>
            <pc:sldMk cId="3394943375" sldId="264"/>
            <ac:spMk id="3" creationId="{4AD0544C-BC2F-745F-FBB2-0030C9A26E11}"/>
          </ac:spMkLst>
        </pc:spChg>
        <pc:picChg chg="add mod">
          <ac:chgData name="Katja Turpeinen" userId="be2dfa66fd14a1c9" providerId="LiveId" clId="{2204A3FE-18E8-4C02-A8C6-F20D9383F487}" dt="2023-05-29T10:31:17.449" v="51" actId="1076"/>
          <ac:picMkLst>
            <pc:docMk/>
            <pc:sldMk cId="3394943375" sldId="264"/>
            <ac:picMk id="5" creationId="{0DF06812-B21F-0034-571E-0CD826BD73E7}"/>
          </ac:picMkLst>
        </pc:picChg>
      </pc:sldChg>
      <pc:sldChg chg="addSp delSp modSp mod">
        <pc:chgData name="Katja Turpeinen" userId="be2dfa66fd14a1c9" providerId="LiveId" clId="{2204A3FE-18E8-4C02-A8C6-F20D9383F487}" dt="2023-05-29T10:32:03.666" v="62" actId="1076"/>
        <pc:sldMkLst>
          <pc:docMk/>
          <pc:sldMk cId="1653233406" sldId="265"/>
        </pc:sldMkLst>
        <pc:spChg chg="del">
          <ac:chgData name="Katja Turpeinen" userId="be2dfa66fd14a1c9" providerId="LiveId" clId="{2204A3FE-18E8-4C02-A8C6-F20D9383F487}" dt="2023-05-29T10:31:34.271" v="52" actId="478"/>
          <ac:spMkLst>
            <pc:docMk/>
            <pc:sldMk cId="1653233406" sldId="265"/>
            <ac:spMk id="2" creationId="{4CCBDBF4-A456-2FC2-8B35-D6CF901213F8}"/>
          </ac:spMkLst>
        </pc:spChg>
        <pc:spChg chg="del">
          <ac:chgData name="Katja Turpeinen" userId="be2dfa66fd14a1c9" providerId="LiveId" clId="{2204A3FE-18E8-4C02-A8C6-F20D9383F487}" dt="2023-05-29T10:31:36.485" v="53" actId="478"/>
          <ac:spMkLst>
            <pc:docMk/>
            <pc:sldMk cId="1653233406" sldId="265"/>
            <ac:spMk id="3" creationId="{1E2A4A1E-CDCA-A453-99F1-C0793A27504C}"/>
          </ac:spMkLst>
        </pc:spChg>
        <pc:picChg chg="add mod">
          <ac:chgData name="Katja Turpeinen" userId="be2dfa66fd14a1c9" providerId="LiveId" clId="{2204A3FE-18E8-4C02-A8C6-F20D9383F487}" dt="2023-05-29T10:32:03.666" v="62" actId="1076"/>
          <ac:picMkLst>
            <pc:docMk/>
            <pc:sldMk cId="1653233406" sldId="265"/>
            <ac:picMk id="5" creationId="{7EA31211-B911-198E-6484-B5BFFB0D9955}"/>
          </ac:picMkLst>
        </pc:picChg>
      </pc:sldChg>
      <pc:sldChg chg="addSp delSp modSp mod">
        <pc:chgData name="Katja Turpeinen" userId="be2dfa66fd14a1c9" providerId="LiveId" clId="{2204A3FE-18E8-4C02-A8C6-F20D9383F487}" dt="2023-05-29T10:33:58.165" v="77" actId="1076"/>
        <pc:sldMkLst>
          <pc:docMk/>
          <pc:sldMk cId="1663978252" sldId="266"/>
        </pc:sldMkLst>
        <pc:spChg chg="del">
          <ac:chgData name="Katja Turpeinen" userId="be2dfa66fd14a1c9" providerId="LiveId" clId="{2204A3FE-18E8-4C02-A8C6-F20D9383F487}" dt="2023-05-29T10:32:09.125" v="63" actId="478"/>
          <ac:spMkLst>
            <pc:docMk/>
            <pc:sldMk cId="1663978252" sldId="266"/>
            <ac:spMk id="2" creationId="{3085AFB9-A5DB-D3BD-B169-A7DD8F22A61D}"/>
          </ac:spMkLst>
        </pc:spChg>
        <pc:spChg chg="del">
          <ac:chgData name="Katja Turpeinen" userId="be2dfa66fd14a1c9" providerId="LiveId" clId="{2204A3FE-18E8-4C02-A8C6-F20D9383F487}" dt="2023-05-29T10:32:11.607" v="64" actId="478"/>
          <ac:spMkLst>
            <pc:docMk/>
            <pc:sldMk cId="1663978252" sldId="266"/>
            <ac:spMk id="3" creationId="{F287487D-6B16-ABB6-ACEB-D3990DC1FF5D}"/>
          </ac:spMkLst>
        </pc:spChg>
        <pc:spChg chg="add mod">
          <ac:chgData name="Katja Turpeinen" userId="be2dfa66fd14a1c9" providerId="LiveId" clId="{2204A3FE-18E8-4C02-A8C6-F20D9383F487}" dt="2023-05-29T10:33:51.723" v="75" actId="1076"/>
          <ac:spMkLst>
            <pc:docMk/>
            <pc:sldMk cId="1663978252" sldId="266"/>
            <ac:spMk id="7" creationId="{F8D3859E-F705-9846-7ADE-282318F94308}"/>
          </ac:spMkLst>
        </pc:spChg>
        <pc:spChg chg="add mod">
          <ac:chgData name="Katja Turpeinen" userId="be2dfa66fd14a1c9" providerId="LiveId" clId="{2204A3FE-18E8-4C02-A8C6-F20D9383F487}" dt="2023-05-29T10:33:58.165" v="77" actId="1076"/>
          <ac:spMkLst>
            <pc:docMk/>
            <pc:sldMk cId="1663978252" sldId="266"/>
            <ac:spMk id="8" creationId="{033E22DF-82C4-277B-67E1-C7ADFD4F0D05}"/>
          </ac:spMkLst>
        </pc:spChg>
        <pc:picChg chg="add mod">
          <ac:chgData name="Katja Turpeinen" userId="be2dfa66fd14a1c9" providerId="LiveId" clId="{2204A3FE-18E8-4C02-A8C6-F20D9383F487}" dt="2023-05-29T10:32:36.320" v="71" actId="1076"/>
          <ac:picMkLst>
            <pc:docMk/>
            <pc:sldMk cId="1663978252" sldId="266"/>
            <ac:picMk id="5" creationId="{703A1010-FE49-4573-58F7-4DE52067EEFF}"/>
          </ac:picMkLst>
        </pc:picChg>
        <pc:picChg chg="add mod">
          <ac:chgData name="Katja Turpeinen" userId="be2dfa66fd14a1c9" providerId="LiveId" clId="{2204A3FE-18E8-4C02-A8C6-F20D9383F487}" dt="2023-05-29T10:33:36.082" v="73" actId="1076"/>
          <ac:picMkLst>
            <pc:docMk/>
            <pc:sldMk cId="1663978252" sldId="266"/>
            <ac:picMk id="6" creationId="{56A040B4-724F-3292-BD14-9EDDDB9C9027}"/>
          </ac:picMkLst>
        </pc:picChg>
      </pc:sldChg>
      <pc:sldChg chg="addSp delSp modSp mod">
        <pc:chgData name="Katja Turpeinen" userId="be2dfa66fd14a1c9" providerId="LiveId" clId="{2204A3FE-18E8-4C02-A8C6-F20D9383F487}" dt="2023-05-29T10:34:40.383" v="86" actId="14100"/>
        <pc:sldMkLst>
          <pc:docMk/>
          <pc:sldMk cId="3990922270" sldId="267"/>
        </pc:sldMkLst>
        <pc:spChg chg="del">
          <ac:chgData name="Katja Turpeinen" userId="be2dfa66fd14a1c9" providerId="LiveId" clId="{2204A3FE-18E8-4C02-A8C6-F20D9383F487}" dt="2023-05-29T10:34:15.214" v="78" actId="478"/>
          <ac:spMkLst>
            <pc:docMk/>
            <pc:sldMk cId="3990922270" sldId="267"/>
            <ac:spMk id="2" creationId="{7E18124C-6203-34EC-B914-2D77453A5FB0}"/>
          </ac:spMkLst>
        </pc:spChg>
        <pc:spChg chg="del">
          <ac:chgData name="Katja Turpeinen" userId="be2dfa66fd14a1c9" providerId="LiveId" clId="{2204A3FE-18E8-4C02-A8C6-F20D9383F487}" dt="2023-05-29T10:34:17.286" v="79" actId="478"/>
          <ac:spMkLst>
            <pc:docMk/>
            <pc:sldMk cId="3990922270" sldId="267"/>
            <ac:spMk id="3" creationId="{BAF1EA41-B5E8-5121-80A1-62BA187FAD9F}"/>
          </ac:spMkLst>
        </pc:spChg>
        <pc:picChg chg="add mod">
          <ac:chgData name="Katja Turpeinen" userId="be2dfa66fd14a1c9" providerId="LiveId" clId="{2204A3FE-18E8-4C02-A8C6-F20D9383F487}" dt="2023-05-29T10:34:40.383" v="86" actId="14100"/>
          <ac:picMkLst>
            <pc:docMk/>
            <pc:sldMk cId="3990922270" sldId="267"/>
            <ac:picMk id="5" creationId="{224B5142-6E84-9D49-422D-6930AE310E9C}"/>
          </ac:picMkLst>
        </pc:picChg>
      </pc:sldChg>
      <pc:sldChg chg="addSp delSp modSp mod">
        <pc:chgData name="Katja Turpeinen" userId="be2dfa66fd14a1c9" providerId="LiveId" clId="{2204A3FE-18E8-4C02-A8C6-F20D9383F487}" dt="2023-05-29T10:35:10.919" v="93" actId="1076"/>
        <pc:sldMkLst>
          <pc:docMk/>
          <pc:sldMk cId="3510479821" sldId="268"/>
        </pc:sldMkLst>
        <pc:spChg chg="del">
          <ac:chgData name="Katja Turpeinen" userId="be2dfa66fd14a1c9" providerId="LiveId" clId="{2204A3FE-18E8-4C02-A8C6-F20D9383F487}" dt="2023-05-29T10:34:49.489" v="87" actId="478"/>
          <ac:spMkLst>
            <pc:docMk/>
            <pc:sldMk cId="3510479821" sldId="268"/>
            <ac:spMk id="2" creationId="{5873FEBE-BC22-6B22-1A3D-68E40D633FD4}"/>
          </ac:spMkLst>
        </pc:spChg>
        <pc:spChg chg="del">
          <ac:chgData name="Katja Turpeinen" userId="be2dfa66fd14a1c9" providerId="LiveId" clId="{2204A3FE-18E8-4C02-A8C6-F20D9383F487}" dt="2023-05-29T10:34:50.817" v="88" actId="478"/>
          <ac:spMkLst>
            <pc:docMk/>
            <pc:sldMk cId="3510479821" sldId="268"/>
            <ac:spMk id="3" creationId="{D55DA1A3-3C55-39D5-15C7-333EFF8921E5}"/>
          </ac:spMkLst>
        </pc:spChg>
        <pc:picChg chg="add mod">
          <ac:chgData name="Katja Turpeinen" userId="be2dfa66fd14a1c9" providerId="LiveId" clId="{2204A3FE-18E8-4C02-A8C6-F20D9383F487}" dt="2023-05-29T10:35:10.919" v="93" actId="1076"/>
          <ac:picMkLst>
            <pc:docMk/>
            <pc:sldMk cId="3510479821" sldId="268"/>
            <ac:picMk id="5" creationId="{F17C8545-7832-7856-8AC4-86B4DF09669A}"/>
          </ac:picMkLst>
        </pc:picChg>
      </pc:sldChg>
      <pc:sldChg chg="delSp del mod">
        <pc:chgData name="Katja Turpeinen" userId="be2dfa66fd14a1c9" providerId="LiveId" clId="{2204A3FE-18E8-4C02-A8C6-F20D9383F487}" dt="2023-05-29T10:35:44.355" v="96" actId="47"/>
        <pc:sldMkLst>
          <pc:docMk/>
          <pc:sldMk cId="1981549816" sldId="269"/>
        </pc:sldMkLst>
        <pc:spChg chg="del">
          <ac:chgData name="Katja Turpeinen" userId="be2dfa66fd14a1c9" providerId="LiveId" clId="{2204A3FE-18E8-4C02-A8C6-F20D9383F487}" dt="2023-05-29T10:35:19.949" v="94" actId="478"/>
          <ac:spMkLst>
            <pc:docMk/>
            <pc:sldMk cId="1981549816" sldId="269"/>
            <ac:spMk id="2" creationId="{EAEC6D19-DB12-6489-447F-8E2CDCD8C8E5}"/>
          </ac:spMkLst>
        </pc:spChg>
        <pc:spChg chg="del">
          <ac:chgData name="Katja Turpeinen" userId="be2dfa66fd14a1c9" providerId="LiveId" clId="{2204A3FE-18E8-4C02-A8C6-F20D9383F487}" dt="2023-05-29T10:35:21.086" v="95" actId="478"/>
          <ac:spMkLst>
            <pc:docMk/>
            <pc:sldMk cId="1981549816" sldId="269"/>
            <ac:spMk id="3" creationId="{9DF33AFB-299A-123D-F59D-0B538005A07D}"/>
          </ac:spMkLst>
        </pc:spChg>
      </pc:sldChg>
      <pc:sldChg chg="del">
        <pc:chgData name="Katja Turpeinen" userId="be2dfa66fd14a1c9" providerId="LiveId" clId="{2204A3FE-18E8-4C02-A8C6-F20D9383F487}" dt="2023-05-29T10:35:48.035" v="100" actId="47"/>
        <pc:sldMkLst>
          <pc:docMk/>
          <pc:sldMk cId="435619479" sldId="270"/>
        </pc:sldMkLst>
      </pc:sldChg>
      <pc:sldChg chg="del">
        <pc:chgData name="Katja Turpeinen" userId="be2dfa66fd14a1c9" providerId="LiveId" clId="{2204A3FE-18E8-4C02-A8C6-F20D9383F487}" dt="2023-05-29T10:35:45.359" v="97" actId="47"/>
        <pc:sldMkLst>
          <pc:docMk/>
          <pc:sldMk cId="4217594878" sldId="271"/>
        </pc:sldMkLst>
      </pc:sldChg>
      <pc:sldChg chg="del">
        <pc:chgData name="Katja Turpeinen" userId="be2dfa66fd14a1c9" providerId="LiveId" clId="{2204A3FE-18E8-4C02-A8C6-F20D9383F487}" dt="2023-05-29T10:35:47.401" v="99" actId="47"/>
        <pc:sldMkLst>
          <pc:docMk/>
          <pc:sldMk cId="729695877" sldId="272"/>
        </pc:sldMkLst>
      </pc:sldChg>
      <pc:sldChg chg="del">
        <pc:chgData name="Katja Turpeinen" userId="be2dfa66fd14a1c9" providerId="LiveId" clId="{2204A3FE-18E8-4C02-A8C6-F20D9383F487}" dt="2023-05-29T10:35:46.395" v="98" actId="47"/>
        <pc:sldMkLst>
          <pc:docMk/>
          <pc:sldMk cId="1809064960" sldId="273"/>
        </pc:sldMkLst>
      </pc:sldChg>
      <pc:sldChg chg="addSp delSp modSp new mod ord">
        <pc:chgData name="Katja Turpeinen" userId="be2dfa66fd14a1c9" providerId="LiveId" clId="{2204A3FE-18E8-4C02-A8C6-F20D9383F487}" dt="2023-05-29T10:41:11.142" v="116"/>
        <pc:sldMkLst>
          <pc:docMk/>
          <pc:sldMk cId="195591864" sldId="276"/>
        </pc:sldMkLst>
        <pc:spChg chg="del">
          <ac:chgData name="Katja Turpeinen" userId="be2dfa66fd14a1c9" providerId="LiveId" clId="{2204A3FE-18E8-4C02-A8C6-F20D9383F487}" dt="2023-05-29T10:36:56.015" v="102" actId="478"/>
          <ac:spMkLst>
            <pc:docMk/>
            <pc:sldMk cId="195591864" sldId="276"/>
            <ac:spMk id="2" creationId="{C05AF3E0-7B34-BCA5-EC19-431C29A8C24B}"/>
          </ac:spMkLst>
        </pc:spChg>
        <pc:spChg chg="del">
          <ac:chgData name="Katja Turpeinen" userId="be2dfa66fd14a1c9" providerId="LiveId" clId="{2204A3FE-18E8-4C02-A8C6-F20D9383F487}" dt="2023-05-29T10:36:57.358" v="103" actId="478"/>
          <ac:spMkLst>
            <pc:docMk/>
            <pc:sldMk cId="195591864" sldId="276"/>
            <ac:spMk id="3" creationId="{3C7E4C80-AA98-C519-D813-175A10DE72DD}"/>
          </ac:spMkLst>
        </pc:spChg>
        <pc:picChg chg="add mod">
          <ac:chgData name="Katja Turpeinen" userId="be2dfa66fd14a1c9" providerId="LiveId" clId="{2204A3FE-18E8-4C02-A8C6-F20D9383F487}" dt="2023-05-29T10:37:25.772" v="112" actId="1076"/>
          <ac:picMkLst>
            <pc:docMk/>
            <pc:sldMk cId="195591864" sldId="276"/>
            <ac:picMk id="4" creationId="{D242422C-0F89-44D1-7F26-E80A4406E2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7BC74-8D2A-917F-68EF-732062A1E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A2919E-119A-D08C-C11E-8D0E423FC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304F85-B3AD-3159-36F0-F71A9ADD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EB075-86E9-E4AF-1368-28C6BE46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89591B-A947-6C9B-40B1-D6755B8E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28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008BC-60DF-3A0F-0861-A56BCF99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459A61-A1F6-C055-A4D1-0740E562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BFF57D-B662-BE97-9FAC-42EEAA37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8DFDEC-894F-B60D-89BD-D0E3C419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E82A9-9DF7-AF2F-BA43-50C4466A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720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9F84241-46D2-0CA4-4A7F-2E9722924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4037B9-B393-10CF-3614-CDD0895F7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5A0A9A-F35C-EF94-725E-E79E6053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E2256A-869F-62D5-1E67-3CFEB4DF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EAEC29-D2E0-ABC7-0F75-4A263886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7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34ABC-C90B-0ECE-563C-267C56F0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D92ADC-A03C-F1F8-4691-94FE2EDA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C753-91C4-F419-9B51-D9AB9221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6A42A3-C749-2259-A197-184CAC49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172947-9713-0CF4-B5A4-3CC7205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494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43187-9D59-C3D6-C024-DD7C9685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631D2-0750-34C7-3267-57541A84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710727-8C5F-5267-64D9-AA32CAD2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E8A7D1-6D7E-E1BF-40A3-CA2B993D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A39D42-F9A1-A69B-6FC2-3471370D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535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894C4-BED8-AC35-310F-F052B4A7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603612-4222-7350-FACB-EB6AB8891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4258F6-7FA5-A611-5256-6E44ED49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BF8F17-42D8-0225-E755-062DF03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4AB88E-0D6C-4EEC-F2AD-95E63D81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004201-F38E-6AAC-A3DC-497DC5EB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7757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F59ADE-F7C9-01A2-FACE-6BEBE1E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24C117-ED6F-8D19-F952-20DEADA4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A79ED0-F35C-C72E-077F-5F751683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5844FC-7E63-C10E-8933-4037A455A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364885A-2BD8-8365-F4CF-4D9545A00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F46F275-BFA0-15CF-6D1A-AD20BD36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ADB00E8-902F-A21A-F6BA-400AE68F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56A09D4-D814-04C8-DE89-9E3255EE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282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137A5-8D33-D5E5-8FE5-98FD737A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5F1673-0F9D-502C-37BB-E94E6E71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3382FA-9C7B-4E54-A765-8FE6262A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F6B2A1-E23F-6B49-0440-BC7116FF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5181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690FF88-1A40-785E-AC36-62929C0F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735C9-346E-6442-7B98-4A65D35D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7298C1-232D-DE30-DD56-E7DE1A96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0672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914E6-0236-3045-4124-2762F5E9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9CCBAB-F535-7EDF-D54D-125CD2A2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C1FEA3-334B-4DFA-611C-26831741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8951E9-96D2-2A68-3942-661436D8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2A6430-7A03-66F5-43C9-D2AE5C1D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99D0E0-D7B0-23FB-B789-D54B543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453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4ADEE-5942-5CDF-3304-2C637869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DA4FEC-CD5A-DA08-4B23-646C19A11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01452-3684-B617-A6A6-C47A3A99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9FA161-9459-E8A2-C8BD-BBB1DB23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A096CD-9AEC-1FE7-FDFE-CD569C72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1FBAEA-2963-057B-CFD2-304C9FEF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3FA6D30-0501-B23B-E665-ABA8DA78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E0002E-E30B-4331-2944-3BC00577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882D4-DFE3-356C-8F0B-D9A0211E6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BD1E-9C6D-4912-8B99-296955FAB8E0}" type="datetimeFigureOut">
              <a:rPr lang="sv-FI" smtClean="0"/>
              <a:t>29-05-2023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F287A-8235-1904-CB9B-E3BC00A8A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141FFB-A05F-2A63-EAFD-101458B6F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C55F-76D7-4257-81A8-D718F067AF5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324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319D7DA1-7B9C-557C-C36C-5314D81D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70" y="438150"/>
            <a:ext cx="7990498" cy="632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BCAFD5-678A-6149-00C9-087881825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79" y="438150"/>
            <a:ext cx="5433341" cy="16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rita, illustration&#10;&#10;Automatiskt genererad beskrivning">
            <a:extLst>
              <a:ext uri="{FF2B5EF4-FFF2-40B4-BE49-F238E27FC236}">
                <a16:creationId xmlns:a16="http://schemas.microsoft.com/office/drawing/2014/main" id="{0DF06812-B21F-0034-571E-0CD826BD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7" y="0"/>
            <a:ext cx="9612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xt, illustration, rita&#10;&#10;Automatiskt genererad beskrivning">
            <a:extLst>
              <a:ext uri="{FF2B5EF4-FFF2-40B4-BE49-F238E27FC236}">
                <a16:creationId xmlns:a16="http://schemas.microsoft.com/office/drawing/2014/main" id="{7EA31211-B911-198E-6484-B5BFFB0D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47" y="0"/>
            <a:ext cx="961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3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cknad serie, rita, Barnkonst&#10;&#10;Automatiskt genererad beskrivning">
            <a:extLst>
              <a:ext uri="{FF2B5EF4-FFF2-40B4-BE49-F238E27FC236}">
                <a16:creationId xmlns:a16="http://schemas.microsoft.com/office/drawing/2014/main" id="{703A1010-FE49-4573-58F7-4DE52067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61" y="-33023"/>
            <a:ext cx="9705077" cy="692404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6A040B4-724F-3292-BD14-9EDDDB9C9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5" t="51648" r="51637" b="17338"/>
          <a:stretch/>
        </p:blipFill>
        <p:spPr>
          <a:xfrm>
            <a:off x="1684969" y="431009"/>
            <a:ext cx="5158326" cy="268716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8D3859E-F705-9846-7ADE-282318F94308}"/>
              </a:ext>
            </a:extLst>
          </p:cNvPr>
          <p:cNvSpPr/>
          <p:nvPr/>
        </p:nvSpPr>
        <p:spPr>
          <a:xfrm>
            <a:off x="6188893" y="431009"/>
            <a:ext cx="989174" cy="641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3E22DF-82C4-277B-67E1-C7ADFD4F0D05}"/>
              </a:ext>
            </a:extLst>
          </p:cNvPr>
          <p:cNvSpPr/>
          <p:nvPr/>
        </p:nvSpPr>
        <p:spPr>
          <a:xfrm>
            <a:off x="6516094" y="2317435"/>
            <a:ext cx="989174" cy="641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397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xt, illustration, tecknad serie&#10;&#10;Automatiskt genererad beskrivning">
            <a:extLst>
              <a:ext uri="{FF2B5EF4-FFF2-40B4-BE49-F238E27FC236}">
                <a16:creationId xmlns:a16="http://schemas.microsoft.com/office/drawing/2014/main" id="{224B5142-6E84-9D49-422D-6930AE31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06" y="0"/>
            <a:ext cx="961250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cknad serie, illustration, Djurfigur&#10;&#10;Automatiskt genererad beskrivning">
            <a:extLst>
              <a:ext uri="{FF2B5EF4-FFF2-40B4-BE49-F238E27FC236}">
                <a16:creationId xmlns:a16="http://schemas.microsoft.com/office/drawing/2014/main" id="{F17C8545-7832-7856-8AC4-86B4DF09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4" y="0"/>
            <a:ext cx="9989892" cy="71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7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630677E-40CD-4F0A-B82E-34886F2F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66" y="299447"/>
            <a:ext cx="8040772" cy="6155112"/>
          </a:xfrm>
          <a:prstGeom prst="rect">
            <a:avLst/>
          </a:prstGeom>
        </p:spPr>
      </p:pic>
      <p:sp>
        <p:nvSpPr>
          <p:cNvPr id="3" name="Sky 2">
            <a:extLst>
              <a:ext uri="{FF2B5EF4-FFF2-40B4-BE49-F238E27FC236}">
                <a16:creationId xmlns:a16="http://schemas.microsoft.com/office/drawing/2014/main" id="{4A628874-F8E9-4EBB-A134-4F3ECCBB92DB}"/>
              </a:ext>
            </a:extLst>
          </p:cNvPr>
          <p:cNvSpPr/>
          <p:nvPr/>
        </p:nvSpPr>
        <p:spPr>
          <a:xfrm>
            <a:off x="368152" y="364761"/>
            <a:ext cx="8109679" cy="4781862"/>
          </a:xfrm>
          <a:prstGeom prst="cloud">
            <a:avLst/>
          </a:prstGeom>
          <a:noFill/>
          <a:ln w="57150">
            <a:solidFill>
              <a:srgbClr val="48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Har du noen </a:t>
            </a:r>
          </a:p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du kan dele dine tanker og følelser med?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4B860B-F550-4081-8E4D-822D5928F37F}"/>
              </a:ext>
            </a:extLst>
          </p:cNvPr>
          <p:cNvSpPr/>
          <p:nvPr/>
        </p:nvSpPr>
        <p:spPr>
          <a:xfrm>
            <a:off x="1752517" y="1163277"/>
            <a:ext cx="4996626" cy="273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Har du någon du kan dela dina tankar med?</a:t>
            </a:r>
          </a:p>
        </p:txBody>
      </p:sp>
    </p:spTree>
    <p:extLst>
      <p:ext uri="{BB962C8B-B14F-4D97-AF65-F5344CB8AC3E}">
        <p14:creationId xmlns:p14="http://schemas.microsoft.com/office/powerpoint/2010/main" val="20305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rita, giraff, tecknad serie&#10;&#10;Automatiskt genererad beskrivning">
            <a:extLst>
              <a:ext uri="{FF2B5EF4-FFF2-40B4-BE49-F238E27FC236}">
                <a16:creationId xmlns:a16="http://schemas.microsoft.com/office/drawing/2014/main" id="{63750418-50B9-3883-6C77-1A33EAE3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83" y="295275"/>
            <a:ext cx="9198634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D242422C-0F89-44D1-7F26-E80A4406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8" r="1" b="23932"/>
          <a:stretch/>
        </p:blipFill>
        <p:spPr>
          <a:xfrm>
            <a:off x="-457200" y="-161925"/>
            <a:ext cx="13325768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cknad serie, clipart, illustration, Barnkonst&#10;&#10;Automatiskt genererad beskrivning">
            <a:extLst>
              <a:ext uri="{FF2B5EF4-FFF2-40B4-BE49-F238E27FC236}">
                <a16:creationId xmlns:a16="http://schemas.microsoft.com/office/drawing/2014/main" id="{CCEFB292-9870-F0D7-B168-B691CDD9E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1" y="-39018"/>
            <a:ext cx="9516999" cy="678986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1474AB5-40AF-F170-1F1C-639D31FB7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4640"/>
          <a:stretch/>
        </p:blipFill>
        <p:spPr>
          <a:xfrm>
            <a:off x="1101363" y="402432"/>
            <a:ext cx="4480288" cy="25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rita, kanin&#10;&#10;Automatiskt genererad beskrivning">
            <a:extLst>
              <a:ext uri="{FF2B5EF4-FFF2-40B4-BE49-F238E27FC236}">
                <a16:creationId xmlns:a16="http://schemas.microsoft.com/office/drawing/2014/main" id="{45905D02-07CC-CA12-7E02-6B079EDE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-36740"/>
            <a:ext cx="9664002" cy="68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Barnkonst, text, rita&#10;&#10;Automatiskt genererad beskrivning">
            <a:extLst>
              <a:ext uri="{FF2B5EF4-FFF2-40B4-BE49-F238E27FC236}">
                <a16:creationId xmlns:a16="http://schemas.microsoft.com/office/drawing/2014/main" id="{9BD12840-8D2A-6132-C970-C9CA07D61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" y="0"/>
            <a:ext cx="9962301" cy="7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rita, Barnkonst, illustration&#10;&#10;Automatiskt genererad beskrivning">
            <a:extLst>
              <a:ext uri="{FF2B5EF4-FFF2-40B4-BE49-F238E27FC236}">
                <a16:creationId xmlns:a16="http://schemas.microsoft.com/office/drawing/2014/main" id="{0D009F06-2839-A42E-BA70-D652FBDF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47" y="0"/>
            <a:ext cx="9491465" cy="67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rita, Barnkonst, illustration&#10;&#10;Automatiskt genererad beskrivning">
            <a:extLst>
              <a:ext uri="{FF2B5EF4-FFF2-40B4-BE49-F238E27FC236}">
                <a16:creationId xmlns:a16="http://schemas.microsoft.com/office/drawing/2014/main" id="{D8E8C22C-CD92-8056-16EA-DE893FD52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9" y="0"/>
            <a:ext cx="9406021" cy="67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a, Barnkonst, clipart, illustration&#10;&#10;Automatiskt genererad beskrivning">
            <a:extLst>
              <a:ext uri="{FF2B5EF4-FFF2-40B4-BE49-F238E27FC236}">
                <a16:creationId xmlns:a16="http://schemas.microsoft.com/office/drawing/2014/main" id="{649120DE-EB76-5388-01AB-D1B389B8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7" y="1"/>
            <a:ext cx="961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4" ma:contentTypeDescription="Skapa ett nytt dokument." ma:contentTypeScope="" ma:versionID="72034dfe5e38a1d056681e85676798e9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5824e1fd6cba226301f06f90689c7077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df438dc-bc3b-4aef-89cd-b4d9ad9af4e1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A3A4D8EF-A435-4D5F-A301-566E7CC27A3E}"/>
</file>

<file path=customXml/itemProps2.xml><?xml version="1.0" encoding="utf-8"?>
<ds:datastoreItem xmlns:ds="http://schemas.openxmlformats.org/officeDocument/2006/customXml" ds:itemID="{0EF62E91-EFA8-4D39-8596-75F2210A22A5}"/>
</file>

<file path=customXml/itemProps3.xml><?xml version="1.0" encoding="utf-8"?>
<ds:datastoreItem xmlns:ds="http://schemas.openxmlformats.org/officeDocument/2006/customXml" ds:itemID="{87F345E9-4779-4994-A360-5353C52C852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Bredbild</PresentationFormat>
  <Paragraphs>3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Katja Turpeinen</dc:creator>
  <cp:lastModifiedBy>Katja Turpeinen</cp:lastModifiedBy>
  <cp:revision>1</cp:revision>
  <dcterms:created xsi:type="dcterms:W3CDTF">2023-05-29T10:00:02Z</dcterms:created>
  <dcterms:modified xsi:type="dcterms:W3CDTF">2023-05-29T10:41:13Z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</Properties>
</file>